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45" d="100"/>
          <a:sy n="145" d="100"/>
        </p:scale>
        <p:origin x="1704" y="-36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5/6/25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5/6/25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4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675118" y="-477937"/>
            <a:ext cx="9885013" cy="6590008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568516" y="-18529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3953870" y="1042069"/>
            <a:ext cx="4697217" cy="1989193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-424517" y="4878696"/>
            <a:ext cx="9634409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914"/>
              </a:lnSpc>
            </a:pP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20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85718" y="4774855"/>
            <a:ext cx="743110" cy="791887"/>
          </a:xfrm>
          <a:prstGeom prst="rect">
            <a:avLst/>
          </a:prstGeom>
          <a:effectLst>
            <a:glow rad="101600">
              <a:schemeClr val="bg1">
                <a:alpha val="29101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116" y="4876444"/>
            <a:ext cx="620340" cy="6594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A0BA-65C3-E671-E559-4C78590F0236}"/>
              </a:ext>
            </a:extLst>
          </p:cNvPr>
          <p:cNvSpPr/>
          <p:nvPr/>
        </p:nvSpPr>
        <p:spPr>
          <a:xfrm>
            <a:off x="288529" y="3243705"/>
            <a:ext cx="4787382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effectLst>
                  <a:outerShdw blurRad="50800" dist="76200" dir="2700000" algn="tl" rotWithShape="0">
                    <a:prstClr val="black">
                      <a:alpha val="20497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September 13, 2025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2BC5D-83AA-F6C8-B267-6AE11A57DCFC}"/>
              </a:ext>
            </a:extLst>
          </p:cNvPr>
          <p:cNvSpPr txBox="1"/>
          <p:nvPr/>
        </p:nvSpPr>
        <p:spPr>
          <a:xfrm>
            <a:off x="-492914" y="5884470"/>
            <a:ext cx="970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Background image ©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virtosmedia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123RF Free Images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7CBC92-FDF9-FF31-FC49-FB4268AD99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7273" y="1376650"/>
            <a:ext cx="1765662" cy="17656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08786" y="-443753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September 13, 2025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315641" y="4655136"/>
            <a:ext cx="826549" cy="88080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EF48B9-B2AE-FC61-BECC-31A9367DBC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13474" y="1231483"/>
            <a:ext cx="1757511" cy="175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6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51</Words>
  <Application>Microsoft Macintosh PowerPoint</Application>
  <PresentationFormat>On-screen Show (16:10)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Tech Director</cp:lastModifiedBy>
  <cp:revision>35</cp:revision>
  <cp:lastPrinted>2018-02-12T20:24:45Z</cp:lastPrinted>
  <dcterms:created xsi:type="dcterms:W3CDTF">2014-06-12T15:43:14Z</dcterms:created>
  <dcterms:modified xsi:type="dcterms:W3CDTF">2025-05-06T19:07:18Z</dcterms:modified>
</cp:coreProperties>
</file>