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D3C"/>
    <a:srgbClr val="323232"/>
    <a:srgbClr val="11092A"/>
    <a:srgbClr val="1B0F42"/>
    <a:srgbClr val="110A28"/>
    <a:srgbClr val="060F1B"/>
    <a:srgbClr val="13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49" d="100"/>
          <a:sy n="149" d="100"/>
        </p:scale>
        <p:origin x="1104" y="17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70CF-BEF5-D74B-817C-207F9139F16D}" type="datetimeFigureOut">
              <a:rPr lang="en-US" smtClean="0"/>
              <a:t>12/12/23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68DCC-3EF1-A641-B372-9A418A4A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01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7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50000"/>
              </a:schemeClr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2ACA-4740-B041-83B5-AF44D42139C3}" type="datetimeFigureOut">
              <a:rPr lang="en-US" smtClean="0"/>
              <a:pPr/>
              <a:t>12/12/23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3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675118" y="-477937"/>
            <a:ext cx="9885013" cy="6590008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568516" y="-18529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3953870" y="1042069"/>
            <a:ext cx="4697217" cy="1989193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-424517" y="4878696"/>
            <a:ext cx="9634409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914"/>
              </a:lnSpc>
            </a:pP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20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4" y="4876444"/>
            <a:ext cx="673100" cy="659495"/>
          </a:xfrm>
          <a:prstGeom prst="rect">
            <a:avLst/>
          </a:prstGeom>
          <a:effectLst>
            <a:glow rad="101600">
              <a:schemeClr val="bg1">
                <a:alpha val="29101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116" y="4876444"/>
            <a:ext cx="620340" cy="6594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A0BA-65C3-E671-E559-4C78590F0236}"/>
              </a:ext>
            </a:extLst>
          </p:cNvPr>
          <p:cNvSpPr/>
          <p:nvPr/>
        </p:nvSpPr>
        <p:spPr>
          <a:xfrm>
            <a:off x="288529" y="3243705"/>
            <a:ext cx="4787382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effectLst>
                  <a:outerShdw blurRad="50800" dist="76200" dir="2700000" algn="tl" rotWithShape="0">
                    <a:prstClr val="black">
                      <a:alpha val="20497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March 9, 2024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A2BC5D-83AA-F6C8-B267-6AE11A57DCFC}"/>
              </a:ext>
            </a:extLst>
          </p:cNvPr>
          <p:cNvSpPr txBox="1"/>
          <p:nvPr/>
        </p:nvSpPr>
        <p:spPr>
          <a:xfrm>
            <a:off x="-492914" y="5884470"/>
            <a:ext cx="97028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Background image ©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virtosmedia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123RF Free Images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8" r="11428"/>
          <a:stretch/>
        </p:blipFill>
        <p:spPr>
          <a:xfrm>
            <a:off x="-28235" y="-443753"/>
            <a:ext cx="9238130" cy="6158753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679125" y="-73736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288528" y="1732536"/>
            <a:ext cx="4847875" cy="2052994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1250156" y="4998339"/>
            <a:ext cx="6643688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>
              <a:lnSpc>
                <a:spcPts val="914"/>
              </a:lnSpc>
            </a:pP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17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4147" y="3643014"/>
            <a:ext cx="4717663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March 9, 2024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28" y="4876444"/>
            <a:ext cx="673100" cy="6594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26" y="4946730"/>
            <a:ext cx="576253" cy="61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62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51</Words>
  <Application>Microsoft Macintosh PowerPoint</Application>
  <PresentationFormat>On-screen Show (16:10)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 Neue</vt:lpstr>
      <vt:lpstr>Helvetica Neue Condensed Bold</vt:lpstr>
      <vt:lpstr>Office Theme</vt:lpstr>
      <vt:lpstr>PowerPoint Presentation</vt:lpstr>
      <vt:lpstr>PowerPoint Presentation</vt:lpstr>
    </vt:vector>
  </TitlesOfParts>
  <Company>CG Media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Zitzmann</dc:creator>
  <cp:lastModifiedBy>Tech Director</cp:lastModifiedBy>
  <cp:revision>34</cp:revision>
  <cp:lastPrinted>2018-02-12T20:24:45Z</cp:lastPrinted>
  <dcterms:created xsi:type="dcterms:W3CDTF">2014-06-12T15:43:14Z</dcterms:created>
  <dcterms:modified xsi:type="dcterms:W3CDTF">2023-12-12T15:13:09Z</dcterms:modified>
</cp:coreProperties>
</file>