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2D3C"/>
    <a:srgbClr val="323232"/>
    <a:srgbClr val="11092A"/>
    <a:srgbClr val="1B0F42"/>
    <a:srgbClr val="110A28"/>
    <a:srgbClr val="060F1B"/>
    <a:srgbClr val="132E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145" d="100"/>
          <a:sy n="145" d="100"/>
        </p:scale>
        <p:origin x="1224" y="184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370CF-BEF5-D74B-817C-207F9139F16D}" type="datetimeFigureOut">
              <a:rPr lang="en-US" smtClean="0"/>
              <a:t>5/6/25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E68DCC-3EF1-A641-B372-9A418A4AF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201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E68DCC-3EF1-A641-B372-9A418A4AF37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8757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E68DCC-3EF1-A641-B372-9A418A4AF37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73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6"/>
            <a:ext cx="7772400" cy="12250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71979"/>
            <a:ext cx="2057400" cy="365654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1979"/>
            <a:ext cx="6019800" cy="365654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00125"/>
            <a:ext cx="4038600" cy="28283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00125"/>
            <a:ext cx="4038600" cy="28283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5/6/25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5/6/25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5/6/25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4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195919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3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0000">
              <a:schemeClr val="bg1">
                <a:lumMod val="50000"/>
              </a:schemeClr>
            </a:gs>
            <a:gs pos="10000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FB2ACA-4740-B041-83B5-AF44D42139C3}" type="datetimeFigureOut">
              <a:rPr lang="en-US" smtClean="0"/>
              <a:pPr/>
              <a:t>5/6/25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jpg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4.jp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jp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675118" y="-477937"/>
            <a:ext cx="9885013" cy="6590008"/>
          </a:xfrm>
          <a:prstGeom prst="rect">
            <a:avLst/>
          </a:prstGeom>
        </p:spPr>
      </p:pic>
      <p:pic>
        <p:nvPicPr>
          <p:cNvPr id="47" name="Picture 1"/>
          <p:cNvPicPr>
            <a:picLocks noChangeAspect="1" noChangeArrowheads="1"/>
          </p:cNvPicPr>
          <p:nvPr/>
        </p:nvPicPr>
        <p:blipFill>
          <a:blip r:embed="rId4">
            <a:lum bright="-24000" contrast="100000"/>
          </a:blip>
          <a:srcRect/>
          <a:stretch>
            <a:fillRect/>
          </a:stretch>
        </p:blipFill>
        <p:spPr bwMode="auto">
          <a:xfrm>
            <a:off x="-9568516" y="-185295"/>
            <a:ext cx="9144000" cy="6858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pSp>
        <p:nvGrpSpPr>
          <p:cNvPr id="2" name="Group 50"/>
          <p:cNvGrpSpPr/>
          <p:nvPr/>
        </p:nvGrpSpPr>
        <p:grpSpPr>
          <a:xfrm>
            <a:off x="3953870" y="1042069"/>
            <a:ext cx="4697217" cy="1989193"/>
            <a:chOff x="1894233" y="208332"/>
            <a:chExt cx="5982458" cy="2533472"/>
          </a:xfrm>
        </p:grpSpPr>
        <p:pic>
          <p:nvPicPr>
            <p:cNvPr id="59" name="Picture 1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186730" y="233056"/>
              <a:ext cx="1689961" cy="152579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2" name="Picture 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894233" y="236864"/>
              <a:ext cx="1693181" cy="152981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3" name="Picture 4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205519" y="363729"/>
              <a:ext cx="1269080" cy="11459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5" name="Picture 6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316248" y="1169536"/>
              <a:ext cx="1480728" cy="13366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6" name="Picture 7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55941" y="433147"/>
              <a:ext cx="1038521" cy="114595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58" name="Picture 9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4235195" y="208332"/>
              <a:ext cx="1482338" cy="133909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4" name="Picture 5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5079231" y="1285393"/>
              <a:ext cx="1561202" cy="14099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7" name="Picture 8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4220956" y="1473529"/>
              <a:ext cx="1404277" cy="12682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sp>
        <p:nvSpPr>
          <p:cNvPr id="60" name="Rectangle 13"/>
          <p:cNvSpPr>
            <a:spLocks/>
          </p:cNvSpPr>
          <p:nvPr/>
        </p:nvSpPr>
        <p:spPr bwMode="auto">
          <a:xfrm>
            <a:off x="-424517" y="4878696"/>
            <a:ext cx="9634409" cy="80367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>
              <a:lnSpc>
                <a:spcPts val="914"/>
              </a:lnSpc>
            </a:pPr>
            <a:r>
              <a:rPr lang="en-US" sz="2000" dirty="0">
                <a:solidFill>
                  <a:schemeClr val="bg1"/>
                </a:solidFill>
                <a:latin typeface="Helvetica Neue" pitchFamily="-110" charset="0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Go to: </a:t>
            </a:r>
            <a:r>
              <a:rPr lang="en-US" sz="2000" dirty="0" err="1">
                <a:solidFill>
                  <a:srgbClr val="FF0000"/>
                </a:solidFill>
                <a:latin typeface="Helvetica Neue" pitchFamily="-110" charset="0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christinaction.com</a:t>
            </a:r>
            <a:r>
              <a:rPr lang="en-US" sz="2000" dirty="0">
                <a:solidFill>
                  <a:schemeClr val="bg1"/>
                </a:solidFill>
                <a:latin typeface="Helvetica Neue" pitchFamily="-110" charset="0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 for more info or to register online</a:t>
            </a:r>
          </a:p>
        </p:txBody>
      </p:sp>
      <p:sp>
        <p:nvSpPr>
          <p:cNvPr id="18" name="Rectangle 10"/>
          <p:cNvSpPr>
            <a:spLocks/>
          </p:cNvSpPr>
          <p:nvPr/>
        </p:nvSpPr>
        <p:spPr bwMode="auto">
          <a:xfrm>
            <a:off x="0" y="145281"/>
            <a:ext cx="9144000" cy="116840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38100" dist="38100" dir="288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>
              <a:lnSpc>
                <a:spcPts val="1014"/>
              </a:lnSpc>
            </a:pPr>
            <a:r>
              <a:rPr lang="en-US" sz="4400" b="1" dirty="0">
                <a:solidFill>
                  <a:schemeClr val="bg1"/>
                </a:solidFill>
                <a:latin typeface="Helvetica Neue Condensed Bold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Disaster Preparedness Seminar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185718" y="4774855"/>
            <a:ext cx="743110" cy="791887"/>
          </a:xfrm>
          <a:prstGeom prst="rect">
            <a:avLst/>
          </a:prstGeom>
          <a:effectLst>
            <a:glow rad="101600">
              <a:schemeClr val="bg1">
                <a:alpha val="29101"/>
              </a:schemeClr>
            </a:glo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9116" y="4876444"/>
            <a:ext cx="620340" cy="65949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289A0BA-65C3-E671-E559-4C78590F0236}"/>
              </a:ext>
            </a:extLst>
          </p:cNvPr>
          <p:cNvSpPr/>
          <p:nvPr/>
        </p:nvSpPr>
        <p:spPr>
          <a:xfrm>
            <a:off x="288529" y="3243705"/>
            <a:ext cx="4787382" cy="1446550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sz="4400" b="1" dirty="0">
                <a:effectLst>
                  <a:outerShdw blurRad="50800" dist="76200" dir="2700000" algn="tl" rotWithShape="0">
                    <a:prstClr val="black">
                      <a:alpha val="20497"/>
                    </a:prstClr>
                  </a:outerShdw>
                </a:effectLst>
                <a:latin typeface="Helvetica Neue Condensed Bold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Saturday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73000"/>
                    </a:prstClr>
                  </a:outerShdw>
                </a:effectLst>
                <a:latin typeface="Helvetica Neue Condensed Bold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September 6, 2025</a:t>
            </a:r>
            <a:endParaRPr lang="en-US" sz="4400" dirty="0">
              <a:effectLst>
                <a:outerShdw blurRad="50800" dist="76200" dir="2700000" algn="tl" rotWithShape="0">
                  <a:prstClr val="black">
                    <a:alpha val="73000"/>
                  </a:prstClr>
                </a:out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A2BC5D-83AA-F6C8-B267-6AE11A57DCFC}"/>
              </a:ext>
            </a:extLst>
          </p:cNvPr>
          <p:cNvSpPr txBox="1"/>
          <p:nvPr/>
        </p:nvSpPr>
        <p:spPr>
          <a:xfrm>
            <a:off x="-492914" y="5884470"/>
            <a:ext cx="97028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Background image © </a:t>
            </a:r>
            <a:r>
              <a:rPr lang="en-US" sz="800" dirty="0" err="1">
                <a:solidFill>
                  <a:schemeClr val="bg1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virtosmedia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123RF Free Images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07CBC92-FDF9-FF31-FC49-FB4268AD9962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/>
          <a:stretch/>
        </p:blipFill>
        <p:spPr>
          <a:xfrm>
            <a:off x="557273" y="1376650"/>
            <a:ext cx="1765662" cy="176566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28" r="11428"/>
          <a:stretch/>
        </p:blipFill>
        <p:spPr>
          <a:xfrm>
            <a:off x="-28235" y="-443753"/>
            <a:ext cx="9238130" cy="6158753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  <p:pic>
        <p:nvPicPr>
          <p:cNvPr id="47" name="Picture 1"/>
          <p:cNvPicPr>
            <a:picLocks noChangeAspect="1" noChangeArrowheads="1"/>
          </p:cNvPicPr>
          <p:nvPr/>
        </p:nvPicPr>
        <p:blipFill>
          <a:blip r:embed="rId4">
            <a:lum bright="-24000" contrast="100000"/>
          </a:blip>
          <a:srcRect/>
          <a:stretch>
            <a:fillRect/>
          </a:stretch>
        </p:blipFill>
        <p:spPr bwMode="auto">
          <a:xfrm>
            <a:off x="-9608786" y="-443753"/>
            <a:ext cx="9144000" cy="6858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pSp>
        <p:nvGrpSpPr>
          <p:cNvPr id="2" name="Group 50"/>
          <p:cNvGrpSpPr/>
          <p:nvPr/>
        </p:nvGrpSpPr>
        <p:grpSpPr>
          <a:xfrm>
            <a:off x="288528" y="1732536"/>
            <a:ext cx="4847875" cy="2052994"/>
            <a:chOff x="1894233" y="208332"/>
            <a:chExt cx="5982458" cy="2533472"/>
          </a:xfrm>
        </p:grpSpPr>
        <p:pic>
          <p:nvPicPr>
            <p:cNvPr id="59" name="Picture 1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186730" y="233056"/>
              <a:ext cx="1689961" cy="152579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2" name="Picture 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894233" y="236864"/>
              <a:ext cx="1693181" cy="152981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3" name="Picture 4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205519" y="363729"/>
              <a:ext cx="1269080" cy="11459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5" name="Picture 6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316248" y="1169536"/>
              <a:ext cx="1480728" cy="13366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6" name="Picture 7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55941" y="433147"/>
              <a:ext cx="1038521" cy="114595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58" name="Picture 9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4235195" y="208332"/>
              <a:ext cx="1482338" cy="133909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4" name="Picture 5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5079231" y="1285393"/>
              <a:ext cx="1561202" cy="14099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7" name="Picture 8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4220956" y="1473529"/>
              <a:ext cx="1404277" cy="12682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sp>
        <p:nvSpPr>
          <p:cNvPr id="60" name="Rectangle 13"/>
          <p:cNvSpPr>
            <a:spLocks/>
          </p:cNvSpPr>
          <p:nvPr/>
        </p:nvSpPr>
        <p:spPr bwMode="auto">
          <a:xfrm>
            <a:off x="1250156" y="4998339"/>
            <a:ext cx="6643688" cy="80367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r">
              <a:lnSpc>
                <a:spcPts val="914"/>
              </a:lnSpc>
            </a:pPr>
            <a:r>
              <a:rPr lang="en-US" sz="1700" dirty="0">
                <a:solidFill>
                  <a:schemeClr val="bg1"/>
                </a:solidFill>
                <a:latin typeface="Helvetica Neue" pitchFamily="-110" charset="0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Go to: </a:t>
            </a:r>
            <a:r>
              <a:rPr lang="en-US" sz="1700" dirty="0" err="1">
                <a:solidFill>
                  <a:srgbClr val="FF0000"/>
                </a:solidFill>
                <a:latin typeface="Helvetica Neue" pitchFamily="-110" charset="0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christinaction.com</a:t>
            </a:r>
            <a:r>
              <a:rPr lang="en-US" sz="1700" dirty="0">
                <a:solidFill>
                  <a:schemeClr val="bg1"/>
                </a:solidFill>
                <a:latin typeface="Helvetica Neue" pitchFamily="-110" charset="0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 for more info or to register online</a:t>
            </a:r>
          </a:p>
        </p:txBody>
      </p:sp>
      <p:sp>
        <p:nvSpPr>
          <p:cNvPr id="18" name="Rectangle 10"/>
          <p:cNvSpPr>
            <a:spLocks/>
          </p:cNvSpPr>
          <p:nvPr/>
        </p:nvSpPr>
        <p:spPr bwMode="auto">
          <a:xfrm>
            <a:off x="0" y="145281"/>
            <a:ext cx="9144000" cy="116840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38100" dist="38100" dir="288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>
              <a:lnSpc>
                <a:spcPts val="1014"/>
              </a:lnSpc>
            </a:pPr>
            <a:r>
              <a:rPr lang="en-US" sz="4400" b="1" dirty="0">
                <a:solidFill>
                  <a:schemeClr val="bg1"/>
                </a:solidFill>
                <a:latin typeface="Helvetica Neue Condensed Bold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Disaster Preparedness Seminar</a:t>
            </a:r>
          </a:p>
        </p:txBody>
      </p:sp>
      <p:sp>
        <p:nvSpPr>
          <p:cNvPr id="4" name="Rectangle 3"/>
          <p:cNvSpPr/>
          <p:nvPr/>
        </p:nvSpPr>
        <p:spPr>
          <a:xfrm>
            <a:off x="3284147" y="3643014"/>
            <a:ext cx="4717663" cy="1446550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en-US" sz="4400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73000"/>
                    </a:prstClr>
                  </a:outerShdw>
                </a:effectLst>
                <a:latin typeface="Helvetica Neue Condensed Bold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Saturday</a:t>
            </a:r>
          </a:p>
          <a:p>
            <a:pPr algn="r"/>
            <a:r>
              <a:rPr lang="en-US" sz="4400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73000"/>
                    </a:prstClr>
                  </a:outerShdw>
                </a:effectLst>
                <a:latin typeface="Helvetica Neue Condensed Bold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September 6, 2025</a:t>
            </a:r>
            <a:endParaRPr lang="en-US" sz="4400" dirty="0">
              <a:effectLst>
                <a:outerShdw blurRad="50800" dist="76200" dir="2700000" algn="tl" rotWithShape="0">
                  <a:prstClr val="black">
                    <a:alpha val="73000"/>
                  </a:prst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315641" y="4655136"/>
            <a:ext cx="826549" cy="880803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126" y="4946730"/>
            <a:ext cx="576253" cy="6126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EF48B9-B2AE-FC61-BECC-31A9367DBCE1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/>
          <a:stretch/>
        </p:blipFill>
        <p:spPr>
          <a:xfrm>
            <a:off x="7113474" y="1231483"/>
            <a:ext cx="1757511" cy="175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8620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51</Words>
  <Application>Microsoft Macintosh PowerPoint</Application>
  <PresentationFormat>On-screen Show (16:10)</PresentationFormat>
  <Paragraphs>11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 Neue</vt:lpstr>
      <vt:lpstr>Helvetica Neue Condensed Bold</vt:lpstr>
      <vt:lpstr>Office Theme</vt:lpstr>
      <vt:lpstr>PowerPoint Presentation</vt:lpstr>
      <vt:lpstr>PowerPoint Presentation</vt:lpstr>
    </vt:vector>
  </TitlesOfParts>
  <Company>CG Media Services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Chris Zitzmann</dc:creator>
  <cp:lastModifiedBy>Tech Director</cp:lastModifiedBy>
  <cp:revision>36</cp:revision>
  <cp:lastPrinted>2018-02-12T20:24:45Z</cp:lastPrinted>
  <dcterms:created xsi:type="dcterms:W3CDTF">2014-06-12T15:43:14Z</dcterms:created>
  <dcterms:modified xsi:type="dcterms:W3CDTF">2025-05-06T19:29:52Z</dcterms:modified>
</cp:coreProperties>
</file>